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  <a:latin typeface="Arial Rounded MT Bold" pitchFamily="34" charset="0"/>
              </a:rPr>
              <a:t>Practicing Development Communication</a:t>
            </a:r>
            <a:r>
              <a:rPr lang="en-US" dirty="0">
                <a:solidFill>
                  <a:srgbClr val="002060"/>
                </a:solidFill>
                <a:latin typeface="Arial Rounded MT Bold" pitchFamily="34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en-US" sz="2800" dirty="0">
                <a:latin typeface="Bahnschrift" pitchFamily="34" charset="0"/>
              </a:rPr>
              <a:t>PPT </a:t>
            </a:r>
            <a:r>
              <a:rPr lang="en-US" sz="2800" dirty="0" smtClean="0">
                <a:latin typeface="Bahnschrift" pitchFamily="34" charset="0"/>
              </a:rPr>
              <a:t>7, </a:t>
            </a:r>
            <a:r>
              <a:rPr lang="en-US" sz="2800" dirty="0">
                <a:latin typeface="Bahnschrift" pitchFamily="34" charset="0"/>
              </a:rPr>
              <a:t>Unit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rgbClr val="00B050"/>
                </a:solidFill>
                <a:latin typeface="Aparajita" pitchFamily="18" charset="0"/>
                <a:cs typeface="Aparajita" pitchFamily="18" charset="0"/>
              </a:rPr>
              <a:t>Paper: Development Communication</a:t>
            </a:r>
            <a:br>
              <a:rPr lang="en-US" sz="2400" dirty="0">
                <a:solidFill>
                  <a:srgbClr val="00B050"/>
                </a:solidFill>
                <a:latin typeface="Aparajita" pitchFamily="18" charset="0"/>
                <a:cs typeface="Aparajita" pitchFamily="18" charset="0"/>
              </a:rPr>
            </a:br>
            <a:r>
              <a:rPr lang="en-US" sz="2400" dirty="0">
                <a:solidFill>
                  <a:srgbClr val="00B050"/>
                </a:solidFill>
                <a:latin typeface="Aparajita" pitchFamily="18" charset="0"/>
                <a:cs typeface="Aparajita" pitchFamily="18" charset="0"/>
              </a:rPr>
              <a:t>Course: BJMC </a:t>
            </a:r>
            <a:br>
              <a:rPr lang="en-US" sz="2400" dirty="0">
                <a:solidFill>
                  <a:srgbClr val="00B050"/>
                </a:solidFill>
                <a:latin typeface="Aparajita" pitchFamily="18" charset="0"/>
                <a:cs typeface="Aparajita" pitchFamily="18" charset="0"/>
              </a:rPr>
            </a:br>
            <a:r>
              <a:rPr lang="en-US" sz="2400" dirty="0">
                <a:solidFill>
                  <a:srgbClr val="00B050"/>
                </a:solidFill>
                <a:latin typeface="Aparajita" pitchFamily="18" charset="0"/>
                <a:cs typeface="Aparajita" pitchFamily="18" charset="0"/>
              </a:rPr>
              <a:t>Semester: II</a:t>
            </a:r>
            <a:br>
              <a:rPr lang="en-US" sz="2400" dirty="0">
                <a:solidFill>
                  <a:srgbClr val="00B050"/>
                </a:solidFill>
                <a:latin typeface="Aparajita" pitchFamily="18" charset="0"/>
                <a:cs typeface="Aparajita" pitchFamily="18" charset="0"/>
              </a:rPr>
            </a:br>
            <a:r>
              <a:rPr lang="en-US" sz="2400" dirty="0">
                <a:solidFill>
                  <a:srgbClr val="00B050"/>
                </a:solidFill>
                <a:latin typeface="Aparajita" pitchFamily="18" charset="0"/>
                <a:cs typeface="Aparajita" pitchFamily="18" charset="0"/>
              </a:rPr>
              <a:t>Dr. </a:t>
            </a:r>
            <a:r>
              <a:rPr lang="en-US" sz="2400" dirty="0" err="1">
                <a:solidFill>
                  <a:srgbClr val="00B050"/>
                </a:solidFill>
                <a:latin typeface="Aparajita" pitchFamily="18" charset="0"/>
                <a:cs typeface="Aparajita" pitchFamily="18" charset="0"/>
              </a:rPr>
              <a:t>Shyama</a:t>
            </a:r>
            <a:r>
              <a:rPr lang="en-US" sz="2400" dirty="0">
                <a:solidFill>
                  <a:srgbClr val="00B050"/>
                </a:solidFill>
                <a:latin typeface="Aparajita" pitchFamily="18" charset="0"/>
                <a:cs typeface="Aparajita" pitchFamily="18" charset="0"/>
              </a:rPr>
              <a:t> Prasad Mukherjee University, Ranchi</a:t>
            </a:r>
            <a:br>
              <a:rPr lang="en-US" sz="2400" dirty="0">
                <a:solidFill>
                  <a:srgbClr val="00B050"/>
                </a:solidFill>
                <a:latin typeface="Aparajita" pitchFamily="18" charset="0"/>
                <a:cs typeface="Aparajita" pitchFamily="18" charset="0"/>
              </a:rPr>
            </a:br>
            <a:r>
              <a:rPr lang="en-US" sz="2400" dirty="0">
                <a:solidFill>
                  <a:srgbClr val="00B050"/>
                </a:solidFill>
                <a:latin typeface="Aparajita" pitchFamily="18" charset="0"/>
                <a:cs typeface="Aparajita" pitchFamily="18" charset="0"/>
              </a:rPr>
              <a:t>Teacher’s Name: </a:t>
            </a:r>
            <a:r>
              <a:rPr lang="en-US" sz="2400" dirty="0" err="1">
                <a:solidFill>
                  <a:srgbClr val="00B050"/>
                </a:solidFill>
                <a:latin typeface="Aparajita" pitchFamily="18" charset="0"/>
                <a:cs typeface="Aparajita" pitchFamily="18" charset="0"/>
              </a:rPr>
              <a:t>Sumedha</a:t>
            </a:r>
            <a:r>
              <a:rPr lang="en-US" sz="2400" dirty="0">
                <a:solidFill>
                  <a:srgbClr val="00B050"/>
                </a:solidFill>
                <a:latin typeface="Aparajita" pitchFamily="18" charset="0"/>
                <a:cs typeface="Aparajita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Aparajita" pitchFamily="18" charset="0"/>
                <a:cs typeface="Aparajita" pitchFamily="18" charset="0"/>
              </a:rPr>
              <a:t>Chaudhury</a:t>
            </a:r>
            <a:endParaRPr lang="en-IN" sz="2400" dirty="0">
              <a:solidFill>
                <a:srgbClr val="00B050"/>
              </a:solidFill>
              <a:latin typeface="Aparajita" pitchFamily="18" charset="0"/>
              <a:cs typeface="Aparajita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022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Communication Strategy </a:t>
            </a:r>
            <a:r>
              <a:rPr lang="en-US" dirty="0" smtClean="0"/>
              <a:t>(continuation)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iii)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review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analyze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selection of communication strategies that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Development Communication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members have developed and are in the process of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implementing.</a:t>
            </a:r>
          </a:p>
          <a:p>
            <a:pPr marL="0" indent="0" algn="just">
              <a:buNone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iv)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reflect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 a forward-looking agenda for next-generation communication strategies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651692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49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Practicing Development Communication PPT 7, Unit 4</vt:lpstr>
      <vt:lpstr>Communication Strategy (continuation)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Practicing Development Communication PPT 7, Unit 4</dc:title>
  <dc:creator>SUMEDHA</dc:creator>
  <cp:lastModifiedBy>SUMEDHA</cp:lastModifiedBy>
  <cp:revision>8</cp:revision>
  <dcterms:created xsi:type="dcterms:W3CDTF">2006-08-16T00:00:00Z</dcterms:created>
  <dcterms:modified xsi:type="dcterms:W3CDTF">2020-06-28T10:26:48Z</dcterms:modified>
</cp:coreProperties>
</file>